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60" r:id="rId8"/>
    <p:sldId id="262" r:id="rId9"/>
  </p:sldIdLst>
  <p:sldSz cx="9001125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40" y="62"/>
      </p:cViewPr>
      <p:guideLst>
        <p:guide orient="horz" pos="2160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75085" y="2130426"/>
            <a:ext cx="7650956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50169" y="3886200"/>
            <a:ext cx="630078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981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179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25816" y="274639"/>
            <a:ext cx="2025253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0056" y="274639"/>
            <a:ext cx="5925741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716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980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1027" y="4406901"/>
            <a:ext cx="765095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11027" y="2906713"/>
            <a:ext cx="7650956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9240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0056" y="1600201"/>
            <a:ext cx="397549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5572" y="1600201"/>
            <a:ext cx="397549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716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0056" y="1535113"/>
            <a:ext cx="397706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0056" y="2174875"/>
            <a:ext cx="39770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572447" y="1535113"/>
            <a:ext cx="39786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572447" y="2174875"/>
            <a:ext cx="39786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753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5513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225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057" y="273050"/>
            <a:ext cx="296130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19190" y="273051"/>
            <a:ext cx="50318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0057" y="1435101"/>
            <a:ext cx="296130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735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284" y="4800600"/>
            <a:ext cx="540067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64284" y="612775"/>
            <a:ext cx="540067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64284" y="5367338"/>
            <a:ext cx="540067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209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0056" y="274638"/>
            <a:ext cx="810101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0056" y="1600201"/>
            <a:ext cx="810101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0056" y="6356351"/>
            <a:ext cx="2100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AA73C-05EB-4F52-964B-76F4C941D4A2}" type="datetimeFigureOut">
              <a:rPr lang="pt-BR" smtClean="0"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75385" y="6356351"/>
            <a:ext cx="28503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0806" y="6356351"/>
            <a:ext cx="2100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8546A-48FC-4B55-A97D-FC0AC07C039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912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Oriente\Documents\Downloads\LOY-Job365-template-cap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" y="8748"/>
            <a:ext cx="9000934" cy="690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882077" y="2276872"/>
            <a:ext cx="350448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Bem-vindos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996506" y="3094274"/>
            <a:ext cx="20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ao Colégio Loyola </a:t>
            </a:r>
          </a:p>
        </p:txBody>
      </p:sp>
    </p:spTree>
    <p:extLst>
      <p:ext uri="{BB962C8B-B14F-4D97-AF65-F5344CB8AC3E}">
        <p14:creationId xmlns:p14="http://schemas.microsoft.com/office/powerpoint/2010/main" val="1082601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riente\Documents\Downloads\element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057" y="4503341"/>
            <a:ext cx="2322017" cy="232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Oriente\Documents\Downloads\element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1966" y="-243408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3348034" y="476672"/>
            <a:ext cx="5328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Canal - Aulas ao Vivo 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1855" y="2924944"/>
            <a:ext cx="4352925" cy="3619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Retângulo 5"/>
          <p:cNvSpPr/>
          <p:nvPr/>
        </p:nvSpPr>
        <p:spPr>
          <a:xfrm>
            <a:off x="1980282" y="5877272"/>
            <a:ext cx="1080120" cy="28803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540122" y="1750750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Canal - Aulas ao Vivo: </a:t>
            </a:r>
            <a:r>
              <a:rPr lang="pt-BR" b="1" dirty="0" smtClean="0"/>
              <a:t>reforçamos </a:t>
            </a:r>
            <a:r>
              <a:rPr lang="pt-BR" b="1" dirty="0"/>
              <a:t>a importância de sempre agendar as </a:t>
            </a:r>
            <a:r>
              <a:rPr lang="pt-BR" b="1" i="1" dirty="0"/>
              <a:t>lives</a:t>
            </a:r>
            <a:r>
              <a:rPr lang="pt-BR" b="1" dirty="0"/>
              <a:t> pelo “Canal - Aulas ao Vivo”. O canal foi criado para essa finalidade e facilita o acesso para os alunos.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810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Oriente\Documents\Downloads\elemento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652690" y="3501008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66" y="3933056"/>
            <a:ext cx="5467350" cy="17430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6876" y="3938129"/>
            <a:ext cx="3390900" cy="17329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Retângulo 7"/>
          <p:cNvSpPr/>
          <p:nvPr/>
        </p:nvSpPr>
        <p:spPr>
          <a:xfrm>
            <a:off x="5796706" y="5013176"/>
            <a:ext cx="2232248" cy="36004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80082" y="1812168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/>
              <a:t>Selecione o “Canal - Aulas ao Vivo”; em seguida, clique em “Reunir” e, depois, em “Agendar uma reunião”.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6719016" y="4005064"/>
            <a:ext cx="1584176" cy="36004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4428554" y="184342"/>
            <a:ext cx="43973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Agendamento </a:t>
            </a:r>
          </a:p>
          <a:p>
            <a:pPr algn="r"/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Canal – Aulas ao Vivo</a:t>
            </a:r>
          </a:p>
        </p:txBody>
      </p:sp>
    </p:spTree>
    <p:extLst>
      <p:ext uri="{BB962C8B-B14F-4D97-AF65-F5344CB8AC3E}">
        <p14:creationId xmlns:p14="http://schemas.microsoft.com/office/powerpoint/2010/main" val="133996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riente\Documents\Downloads\element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834" y="4478542"/>
            <a:ext cx="2322017" cy="232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Oriente\Documents\Downloads\elemento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5982" y="-387424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4428554" y="44624"/>
            <a:ext cx="43973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Agendamento </a:t>
            </a:r>
          </a:p>
          <a:p>
            <a:pPr algn="r"/>
            <a:r>
              <a:rPr lang="pt-BR" sz="3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Canal – Aulas ao Vivo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146" y="3803933"/>
            <a:ext cx="5260183" cy="28268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2744" y="3803933"/>
            <a:ext cx="1296116" cy="28268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CaixaDeTexto 7"/>
          <p:cNvSpPr txBox="1"/>
          <p:nvPr/>
        </p:nvSpPr>
        <p:spPr>
          <a:xfrm>
            <a:off x="2390804" y="1259697"/>
            <a:ext cx="62862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Preencha os campos, tais como:</a:t>
            </a:r>
          </a:p>
          <a:p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b="1" dirty="0"/>
              <a:t>título da reunião;</a:t>
            </a:r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b="1" dirty="0"/>
              <a:t>adicionar participantes obrigatórios (opcional);</a:t>
            </a:r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b="1" dirty="0"/>
              <a:t>data/horário de início e término;</a:t>
            </a:r>
            <a:endParaRPr lang="pt-B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BR" b="1" dirty="0"/>
              <a:t>detalhes sobre a </a:t>
            </a:r>
            <a:r>
              <a:rPr lang="pt-BR" b="1" i="1" dirty="0"/>
              <a:t>live</a:t>
            </a:r>
            <a:r>
              <a:rPr lang="pt-BR" b="1" dirty="0"/>
              <a:t> – (opcional).</a:t>
            </a:r>
          </a:p>
          <a:p>
            <a:pPr lvl="0"/>
            <a:endParaRPr lang="pt-BR" dirty="0"/>
          </a:p>
          <a:p>
            <a:r>
              <a:rPr lang="pt-BR" b="1" dirty="0"/>
              <a:t>Em seguida, clique em “Enviar” para finalizar o agendamento.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1107349" y="4437112"/>
            <a:ext cx="593338" cy="14401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1136152" y="4725144"/>
            <a:ext cx="1348186" cy="14401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1107348" y="5052953"/>
            <a:ext cx="3465222" cy="14401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1099942" y="6453336"/>
            <a:ext cx="1312388" cy="144016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6071437" y="3810020"/>
            <a:ext cx="593338" cy="243755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577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riente\Documents\Downloads\elemento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057" y="4503341"/>
            <a:ext cx="2322017" cy="232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Oriente\Documents\Downloads\elemento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1966" y="-243408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548034" y="3804256"/>
            <a:ext cx="532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6000" b="1" dirty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Obrigado!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2090" y="1470354"/>
            <a:ext cx="85867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Dúvidas ao realizar o procedimento, gentileza entrar em contato com o setor </a:t>
            </a:r>
            <a:r>
              <a:rPr lang="pt-BR" sz="3200" b="1" smtClean="0">
                <a:solidFill>
                  <a:schemeClr val="tx2"/>
                </a:solidFill>
                <a:latin typeface="Bree Lt" panose="02000503000000020004" pitchFamily="50" charset="0"/>
                <a:cs typeface="Aharoni" pitchFamily="2" charset="-79"/>
              </a:rPr>
              <a:t>de TI.</a:t>
            </a:r>
            <a:endParaRPr lang="pt-BR" sz="3200" b="1" dirty="0">
              <a:solidFill>
                <a:schemeClr val="tx2"/>
              </a:solidFill>
              <a:latin typeface="Bree Lt" panose="02000503000000020004" pitchFamily="50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6382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A2F1C9D7FDB8E4DB85517F1126E307C" ma:contentTypeVersion="7" ma:contentTypeDescription="Crie um novo documento." ma:contentTypeScope="" ma:versionID="c46a41c96cda8d2dd4f963f4bf7ba631">
  <xsd:schema xmlns:xsd="http://www.w3.org/2001/XMLSchema" xmlns:xs="http://www.w3.org/2001/XMLSchema" xmlns:p="http://schemas.microsoft.com/office/2006/metadata/properties" xmlns:ns2="f9479607-e8a4-46fc-9882-50c6902f36b9" targetNamespace="http://schemas.microsoft.com/office/2006/metadata/properties" ma:root="true" ma:fieldsID="28d60290e8a066dc97035db41593c4c5" ns2:_="">
    <xsd:import namespace="f9479607-e8a4-46fc-9882-50c6902f36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479607-e8a4-46fc-9882-50c6902f36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804AAE-7A96-4608-8C23-91A1E1656B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FB0EEE-4DAA-4B53-9CF7-F4AA9C38F00D}">
  <ds:schemaRefs>
    <ds:schemaRef ds:uri="http://purl.org/dc/elements/1.1/"/>
    <ds:schemaRef ds:uri="http://schemas.microsoft.com/office/2006/metadata/properties"/>
    <ds:schemaRef ds:uri="f9479607-e8a4-46fc-9882-50c6902f36b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556CD8-3EB4-48C5-957C-61552832FC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479607-e8a4-46fc-9882-50c6902f36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1368</TotalTime>
  <Words>147</Words>
  <Application>Microsoft Office PowerPoint</Application>
  <PresentationFormat>Personalizar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Aharoni</vt:lpstr>
      <vt:lpstr>Arial</vt:lpstr>
      <vt:lpstr>Bree Lt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Oriente</dc:creator>
  <cp:lastModifiedBy>Raphael</cp:lastModifiedBy>
  <cp:revision>21</cp:revision>
  <dcterms:created xsi:type="dcterms:W3CDTF">2020-01-27T20:44:55Z</dcterms:created>
  <dcterms:modified xsi:type="dcterms:W3CDTF">2021-04-19T14:45:57Z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0x010100DA2F1C9D7FDB8E4DB85517F1126E307C</vt:lpwstr>
  </property>
</Properties>
</file>