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0" r:id="rId8"/>
    <p:sldId id="262" r:id="rId9"/>
  </p:sldIdLst>
  <p:sldSz cx="900112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40" y="62"/>
      </p:cViewPr>
      <p:guideLst>
        <p:guide orient="horz" pos="2160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5085" y="2130426"/>
            <a:ext cx="7650956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0169" y="3886200"/>
            <a:ext cx="630078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981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179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25816" y="274639"/>
            <a:ext cx="2025253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0056" y="274639"/>
            <a:ext cx="592574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716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980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027" y="4406901"/>
            <a:ext cx="76509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11027" y="2906713"/>
            <a:ext cx="76509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924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0056" y="1600201"/>
            <a:ext cx="39754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5572" y="1600201"/>
            <a:ext cx="39754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716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0056" y="1535113"/>
            <a:ext cx="39770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0056" y="2174875"/>
            <a:ext cx="39770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572447" y="1535113"/>
            <a:ext cx="39786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572447" y="2174875"/>
            <a:ext cx="39786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753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551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225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057" y="273050"/>
            <a:ext cx="296130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19190" y="273051"/>
            <a:ext cx="50318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0057" y="1435101"/>
            <a:ext cx="296130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735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284" y="4800600"/>
            <a:ext cx="54006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64284" y="612775"/>
            <a:ext cx="54006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64284" y="5367338"/>
            <a:ext cx="54006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209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0056" y="274638"/>
            <a:ext cx="810101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0056" y="1600201"/>
            <a:ext cx="810101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0056" y="6356351"/>
            <a:ext cx="2100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75385" y="6356351"/>
            <a:ext cx="28503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0806" y="6356351"/>
            <a:ext cx="2100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912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Oriente\Documents\Downloads\LOY-Job365-template-cap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" y="8748"/>
            <a:ext cx="9000934" cy="690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882077" y="2276872"/>
            <a:ext cx="350448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Bem-vindos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996506" y="3094274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ao Colégio Loyola </a:t>
            </a:r>
          </a:p>
        </p:txBody>
      </p:sp>
    </p:spTree>
    <p:extLst>
      <p:ext uri="{BB962C8B-B14F-4D97-AF65-F5344CB8AC3E}">
        <p14:creationId xmlns:p14="http://schemas.microsoft.com/office/powerpoint/2010/main" val="108260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057" y="4503341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966" y="-2434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348604" y="533022"/>
            <a:ext cx="532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Atualização –</a:t>
            </a:r>
          </a:p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Calendário das </a:t>
            </a:r>
            <a:r>
              <a:rPr lang="pt-BR" sz="3000" b="1" i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Lives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80082" y="2248029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dirty="0"/>
              <a:t>Prezados Professores, </a:t>
            </a:r>
            <a:br>
              <a:rPr lang="pt-BR" dirty="0"/>
            </a:br>
            <a:endParaRPr lang="pt-BR" dirty="0"/>
          </a:p>
          <a:p>
            <a:pPr algn="just" fontAlgn="base"/>
            <a:r>
              <a:rPr lang="pt-BR" dirty="0"/>
              <a:t>A equipe de TI produziu um tutorial para orientá-los na atualização das aulas e, assim, incluir as aulas das novas turmas nos calendários dos alunos que foram remanejados ou que sejam novatos.</a:t>
            </a:r>
          </a:p>
          <a:p>
            <a:pPr algn="just" fontAlgn="base"/>
            <a:endParaRPr lang="pt-BR" dirty="0"/>
          </a:p>
          <a:p>
            <a:pPr algn="just" fontAlgn="base"/>
            <a:r>
              <a:rPr lang="pt-BR" dirty="0"/>
              <a:t>Para ajudá-los a realizar a atualização apenas uma vez, ou seja, atualizar todas as aulas da semana e, consequentemente, todas as aulas configuradas até o final do ano, execute o seguinte procedimento:</a:t>
            </a:r>
          </a:p>
          <a:p>
            <a:pPr fontAlgn="base"/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810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52690" y="35010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396106" y="1214899"/>
            <a:ext cx="8429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dirty="0"/>
              <a:t>Selecione a aula, clique em "Editar" e marque a opção "Editar série".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98" y="1844824"/>
            <a:ext cx="4807681" cy="37418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etângulo 13"/>
          <p:cNvSpPr/>
          <p:nvPr/>
        </p:nvSpPr>
        <p:spPr>
          <a:xfrm>
            <a:off x="324098" y="3533818"/>
            <a:ext cx="2304256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3564458" y="3389802"/>
            <a:ext cx="720080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3564458" y="3893858"/>
            <a:ext cx="720080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5292650" y="1831174"/>
            <a:ext cx="360527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b="1" dirty="0">
                <a:solidFill>
                  <a:srgbClr val="FF0000"/>
                </a:solidFill>
              </a:rPr>
              <a:t>OBSERVAÇÃO IMPORTANTE!</a:t>
            </a:r>
          </a:p>
          <a:p>
            <a:pPr fontAlgn="base"/>
            <a:endParaRPr lang="pt-BR" dirty="0"/>
          </a:p>
          <a:p>
            <a:pPr fontAlgn="base"/>
            <a:r>
              <a:rPr lang="pt-BR" b="1" dirty="0">
                <a:solidFill>
                  <a:srgbClr val="FF0000"/>
                </a:solidFill>
              </a:rPr>
              <a:t>EDITAR OCORRÊNCIA</a:t>
            </a:r>
            <a:r>
              <a:rPr lang="pt-BR" dirty="0"/>
              <a:t>: SERÁ ATUALIZADA APENAS AQUELA AULA DO DIA.</a:t>
            </a:r>
          </a:p>
          <a:p>
            <a:pPr fontAlgn="base"/>
            <a:endParaRPr lang="pt-BR" dirty="0"/>
          </a:p>
          <a:p>
            <a:pPr fontAlgn="base"/>
            <a:r>
              <a:rPr lang="pt-BR" b="1" dirty="0">
                <a:solidFill>
                  <a:srgbClr val="FF0000"/>
                </a:solidFill>
              </a:rPr>
              <a:t>EDITAR SÉRIE</a:t>
            </a:r>
            <a:r>
              <a:rPr lang="pt-BR" b="1" dirty="0"/>
              <a:t>: </a:t>
            </a:r>
            <a:r>
              <a:rPr lang="pt-BR" dirty="0"/>
              <a:t>SERÃO ATUALIZADAS TODAS AS AULAS EM SEQUÊNCIA ATÉ O FINAL DO ANO.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3636871" y="0"/>
            <a:ext cx="532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Atualização – Calendário das Lives</a:t>
            </a:r>
          </a:p>
        </p:txBody>
      </p:sp>
      <p:cxnSp>
        <p:nvCxnSpPr>
          <p:cNvPr id="4" name="Conector de seta reta 3"/>
          <p:cNvCxnSpPr>
            <a:stCxn id="16" idx="3"/>
          </p:cNvCxnSpPr>
          <p:nvPr/>
        </p:nvCxnSpPr>
        <p:spPr>
          <a:xfrm flipV="1">
            <a:off x="4284538" y="3677834"/>
            <a:ext cx="1008112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96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834" y="4509120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Oriente\Documents\Downloads\elemento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982" y="-387424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684138" y="2891114"/>
            <a:ext cx="1312388" cy="14401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90976" y="5985754"/>
            <a:ext cx="87111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dirty="0"/>
              <a:t>Ao enviar a atualização, o sistema incluirá, automaticamente, na agenda dos alunos todas as </a:t>
            </a:r>
            <a:r>
              <a:rPr lang="pt-BR" dirty="0" smtClean="0"/>
              <a:t>aulas </a:t>
            </a:r>
            <a:r>
              <a:rPr lang="pt-BR" dirty="0"/>
              <a:t>até o final do ano.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22" y="2708920"/>
            <a:ext cx="6844589" cy="3127976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7065" y="2708919"/>
            <a:ext cx="1995068" cy="3127977"/>
          </a:xfrm>
          <a:prstGeom prst="rect">
            <a:avLst/>
          </a:prstGeom>
        </p:spPr>
      </p:pic>
      <p:sp>
        <p:nvSpPr>
          <p:cNvPr id="18" name="Retângulo 17"/>
          <p:cNvSpPr/>
          <p:nvPr/>
        </p:nvSpPr>
        <p:spPr>
          <a:xfrm>
            <a:off x="540122" y="3501008"/>
            <a:ext cx="936104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1038472" y="1624153"/>
            <a:ext cx="78636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dirty="0"/>
              <a:t>Insira um ponto-final ou outro caractere no final do título. Em seguida, clique em </a:t>
            </a:r>
          </a:p>
          <a:p>
            <a:pPr fontAlgn="base"/>
            <a:r>
              <a:rPr lang="pt-BR" dirty="0"/>
              <a:t>“Enviar atualização”. 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7074822" y="2748234"/>
            <a:ext cx="1098147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3671852" y="26230"/>
            <a:ext cx="532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Atualização –</a:t>
            </a:r>
            <a:b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</a:br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Calendário das </a:t>
            </a:r>
            <a:r>
              <a:rPr lang="pt-BR" sz="3000" b="1" i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Lives</a:t>
            </a:r>
          </a:p>
        </p:txBody>
      </p:sp>
    </p:spTree>
    <p:extLst>
      <p:ext uri="{BB962C8B-B14F-4D97-AF65-F5344CB8AC3E}">
        <p14:creationId xmlns:p14="http://schemas.microsoft.com/office/powerpoint/2010/main" val="6257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057" y="4503341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966" y="-2434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332210" y="4293096"/>
            <a:ext cx="532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6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Obrigado!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2090" y="1470354"/>
            <a:ext cx="85867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Dúvidas ao realizar o procedimento, gentileza entrar em contato com o setor de </a:t>
            </a:r>
            <a:r>
              <a:rPr lang="pt-BR" sz="3200" b="1" smtClean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TI.</a:t>
            </a:r>
            <a:endParaRPr lang="pt-BR" sz="3200" b="1" dirty="0">
              <a:solidFill>
                <a:schemeClr val="tx2"/>
              </a:solidFill>
              <a:latin typeface="Bree Lt" panose="02000503000000020004" pitchFamily="50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38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A2F1C9D7FDB8E4DB85517F1126E307C" ma:contentTypeVersion="7" ma:contentTypeDescription="Crie um novo documento." ma:contentTypeScope="" ma:versionID="c46a41c96cda8d2dd4f963f4bf7ba631">
  <xsd:schema xmlns:xsd="http://www.w3.org/2001/XMLSchema" xmlns:xs="http://www.w3.org/2001/XMLSchema" xmlns:p="http://schemas.microsoft.com/office/2006/metadata/properties" xmlns:ns2="f9479607-e8a4-46fc-9882-50c6902f36b9" targetNamespace="http://schemas.microsoft.com/office/2006/metadata/properties" ma:root="true" ma:fieldsID="28d60290e8a066dc97035db41593c4c5" ns2:_="">
    <xsd:import namespace="f9479607-e8a4-46fc-9882-50c6902f36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479607-e8a4-46fc-9882-50c6902f3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556CD8-3EB4-48C5-957C-61552832FC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479607-e8a4-46fc-9882-50c6902f36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804AAE-7A96-4608-8C23-91A1E1656B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FB0EEE-4DAA-4B53-9CF7-F4AA9C38F00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9479607-e8a4-46fc-9882-50c6902f36b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128</Words>
  <Application>Microsoft Office PowerPoint</Application>
  <PresentationFormat>Personalizar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Aharoni</vt:lpstr>
      <vt:lpstr>Arial</vt:lpstr>
      <vt:lpstr>Bree Lt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Oriente</dc:creator>
  <cp:lastModifiedBy>Raphael</cp:lastModifiedBy>
  <cp:revision>23</cp:revision>
  <dcterms:created xsi:type="dcterms:W3CDTF">2020-01-27T20:44:55Z</dcterms:created>
  <dcterms:modified xsi:type="dcterms:W3CDTF">2021-04-19T14:46:04Z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0x010100DA2F1C9D7FDB8E4DB85517F1126E307C</vt:lpwstr>
  </property>
</Properties>
</file>