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257" r:id="rId4"/>
    <p:sldId id="258" r:id="rId5"/>
    <p:sldId id="261" r:id="rId6"/>
    <p:sldId id="259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97E"/>
    <a:srgbClr val="981449"/>
    <a:srgbClr val="BA9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F62B7-AF4D-47D3-ADE0-AFB3EB1C05AB}" v="2" dt="2023-01-30T14:58:48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ar Horta Melo" userId="c5d3b065-1bed-4734-bc85-74827e86b22d" providerId="ADAL" clId="{024F62B7-AF4D-47D3-ADE0-AFB3EB1C05AB}"/>
    <pc:docChg chg="custSel addSld modSld">
      <pc:chgData name="Edmar Horta Melo" userId="c5d3b065-1bed-4734-bc85-74827e86b22d" providerId="ADAL" clId="{024F62B7-AF4D-47D3-ADE0-AFB3EB1C05AB}" dt="2023-01-30T14:59:10.435" v="23" actId="167"/>
      <pc:docMkLst>
        <pc:docMk/>
      </pc:docMkLst>
      <pc:sldChg chg="addSp modSp mod">
        <pc:chgData name="Edmar Horta Melo" userId="c5d3b065-1bed-4734-bc85-74827e86b22d" providerId="ADAL" clId="{024F62B7-AF4D-47D3-ADE0-AFB3EB1C05AB}" dt="2023-01-30T14:54:57.171" v="8" actId="1076"/>
        <pc:sldMkLst>
          <pc:docMk/>
          <pc:sldMk cId="1507433925" sldId="260"/>
        </pc:sldMkLst>
        <pc:picChg chg="add mod">
          <ac:chgData name="Edmar Horta Melo" userId="c5d3b065-1bed-4734-bc85-74827e86b22d" providerId="ADAL" clId="{024F62B7-AF4D-47D3-ADE0-AFB3EB1C05AB}" dt="2023-01-30T14:54:57.171" v="8" actId="1076"/>
          <ac:picMkLst>
            <pc:docMk/>
            <pc:sldMk cId="1507433925" sldId="260"/>
            <ac:picMk id="4" creationId="{4A4C6120-D067-739F-ABD6-18D4C3054EA9}"/>
          </ac:picMkLst>
        </pc:picChg>
        <pc:picChg chg="mod modCrop">
          <ac:chgData name="Edmar Horta Melo" userId="c5d3b065-1bed-4734-bc85-74827e86b22d" providerId="ADAL" clId="{024F62B7-AF4D-47D3-ADE0-AFB3EB1C05AB}" dt="2023-01-30T14:54:38.440" v="0" actId="732"/>
          <ac:picMkLst>
            <pc:docMk/>
            <pc:sldMk cId="1507433925" sldId="260"/>
            <ac:picMk id="5" creationId="{850687BA-0FF1-699E-1C89-228B357D7A9A}"/>
          </ac:picMkLst>
        </pc:picChg>
      </pc:sldChg>
      <pc:sldChg chg="addSp delSp modSp add mod">
        <pc:chgData name="Edmar Horta Melo" userId="c5d3b065-1bed-4734-bc85-74827e86b22d" providerId="ADAL" clId="{024F62B7-AF4D-47D3-ADE0-AFB3EB1C05AB}" dt="2023-01-30T14:59:10.435" v="23" actId="167"/>
        <pc:sldMkLst>
          <pc:docMk/>
          <pc:sldMk cId="3323590137" sldId="263"/>
        </pc:sldMkLst>
        <pc:picChg chg="ord">
          <ac:chgData name="Edmar Horta Melo" userId="c5d3b065-1bed-4734-bc85-74827e86b22d" providerId="ADAL" clId="{024F62B7-AF4D-47D3-ADE0-AFB3EB1C05AB}" dt="2023-01-30T14:59:10.435" v="23" actId="167"/>
          <ac:picMkLst>
            <pc:docMk/>
            <pc:sldMk cId="3323590137" sldId="263"/>
            <ac:picMk id="3" creationId="{F9305864-2F8A-2C6F-6CF6-67791F53CA4E}"/>
          </ac:picMkLst>
        </pc:picChg>
        <pc:picChg chg="del">
          <ac:chgData name="Edmar Horta Melo" userId="c5d3b065-1bed-4734-bc85-74827e86b22d" providerId="ADAL" clId="{024F62B7-AF4D-47D3-ADE0-AFB3EB1C05AB}" dt="2023-01-30T14:59:08.816" v="22" actId="478"/>
          <ac:picMkLst>
            <pc:docMk/>
            <pc:sldMk cId="3323590137" sldId="263"/>
            <ac:picMk id="4" creationId="{4A4C6120-D067-739F-ABD6-18D4C3054EA9}"/>
          </ac:picMkLst>
        </pc:picChg>
        <pc:picChg chg="add mod ord">
          <ac:chgData name="Edmar Horta Melo" userId="c5d3b065-1bed-4734-bc85-74827e86b22d" providerId="ADAL" clId="{024F62B7-AF4D-47D3-ADE0-AFB3EB1C05AB}" dt="2023-01-30T14:59:07.654" v="21" actId="167"/>
          <ac:picMkLst>
            <pc:docMk/>
            <pc:sldMk cId="3323590137" sldId="263"/>
            <ac:picMk id="6" creationId="{F8448C9B-5410-DD9D-44A6-B14032BB90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7B2F8-B127-4D13-9B0A-DA6FFDB19515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45DA-BE67-4D9C-AEC5-4D736C066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8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845DA-BE67-4D9C-AEC5-4D736C066AA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4E07B-398E-04CE-910D-E1A0055C9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D63AD1-4460-99A7-A630-67617206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AA796D-B627-C375-86E8-0CC90EE4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A9166A-FAC8-C018-558A-D72535C7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3021D5-4483-843F-1F10-C13822B9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23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24FDD-C03C-A1D8-4A5E-B6EC087A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99D907-FA61-0D5B-BC35-3E4ABF23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88FA92-D1F4-AA6F-7822-B4540A17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C83BAB-0B8B-6CDE-3553-810AB425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5D6516-20C1-BD62-F110-F2768EDA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21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29E875-9A42-D5FD-896A-8191173DC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D9AD51-5D37-76B4-E65E-E1357DA3F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E80B25-91AF-C43D-7317-788311CF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FE8C2E-D4A3-8F00-34D5-57EFD66B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F92F39-8E74-A84F-F1B3-4DDD714F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8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469E7-D868-64B8-317A-A8EE5FFE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3A2F7A-FC3D-2AE5-EC42-A838A77CD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A6C170-23EE-C578-7670-4DB0766B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123421-01B7-28A4-393C-9AA8D969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8CBAED-D55D-214F-B8F0-C26C9F2C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2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62C8E-622F-0679-875A-44C42704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EF25C7-0F38-D836-04B2-BCF56DBF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49814C-3BC8-C3A3-C3E2-FF12E6F9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FE04D6-1A35-0070-C4C9-8DDD196C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8539B-12BD-5261-312A-EA406050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73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CC4FC-1DA8-AA68-4476-5445B131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E1386E-696E-A00C-ED83-B4E011216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C72D50-2405-0795-06A2-ED8C171BB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F44063-74B0-D8A8-1C5B-7996162D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6E26D2-EDF0-E689-E60E-DAFE8156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0F9E0D-BB6A-4BB3-6A3B-7E2BB061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7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DDB86-73ED-FFF5-15D1-969896F3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14ED66-9C65-0D18-07DE-4CEBD2D9C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479E24-3107-1C65-32FE-7C9D37491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F6C379-34B1-3B5D-BB5E-F6F367702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3CDE64-635F-5F56-81E1-903C09A3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AECCF2-FB10-072B-9206-7E043C92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387D70A-ED1D-3FA1-07C0-D5A9CCC9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34A0DB-5078-0CA2-F175-2A5CE962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1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DE068-26C9-6640-81B2-02C69C61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1D0C19-2A97-B2C0-AC35-FE680B5B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1A48EF-D2F3-9610-76C9-6C5AEEE7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DB87EE-F6CE-9248-7DBC-135410A6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81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464C0C-E8F6-99DA-58E1-9923DEE4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E7C6AA-9D0B-143D-F216-51976711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466B5D-F34C-67C0-EC95-00AE8CEB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87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BE877-14E7-A97E-D80B-58D3ED53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6B58D2-9161-4A1F-8D9C-18C0493B5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40D848-6589-97FF-3D0C-986DBA06F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E1BDEB-0856-ACF0-790C-9D538DCF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D985A3-18CB-5387-D7D2-EF70F6FE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F41B60-C7E6-FDE6-09AC-1F996701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7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CC493-EE3F-9816-B5F2-4B27F822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8357A5-FEF9-707F-3BFA-587F820A6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69677D-EAFE-4347-BAB5-46F5E337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DE18A6-C5F0-4152-FC1E-8E9BB68C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2BB0B4-3703-9771-0090-45F01CB1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A6B979-B06E-9572-ED64-F954D67F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96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CDE5BF-C26B-7E13-D710-CFF5DC7F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4CDD6-2C1E-1CC9-55A4-95C354BA7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DBCD8D-82B0-9779-CEE1-30D800301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865-A888-4C5C-A086-52254CBB8514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F1B95-F32F-A310-CE85-E735AB95D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2C206E-4CE0-F1D1-F3E7-9D7EEF4B0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942C-BDD0-450F-8F2B-ACDE9CB1A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9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20D3DECA-3F8D-3921-2D97-7C4A24627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/>
          <a:stretch/>
        </p:blipFill>
        <p:spPr>
          <a:xfrm>
            <a:off x="5602940" y="0"/>
            <a:ext cx="658905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E5F5E8B-968E-07D5-D8FC-4D751D4C8DC5}"/>
              </a:ext>
            </a:extLst>
          </p:cNvPr>
          <p:cNvSpPr/>
          <p:nvPr/>
        </p:nvSpPr>
        <p:spPr>
          <a:xfrm>
            <a:off x="832742" y="1674674"/>
            <a:ext cx="712791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5400" b="1" dirty="0">
                <a:ln/>
                <a:solidFill>
                  <a:srgbClr val="981449"/>
                </a:solidFill>
                <a:latin typeface="Arial Black"/>
              </a:rPr>
              <a:t>TÍTULO</a:t>
            </a:r>
          </a:p>
          <a:p>
            <a:r>
              <a:rPr lang="pt-BR" sz="5400" b="1" dirty="0">
                <a:ln/>
                <a:solidFill>
                  <a:srgbClr val="981449"/>
                </a:solidFill>
                <a:latin typeface="Arial Black"/>
              </a:rPr>
              <a:t>APRESENTAÇÃO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060F5C1-AAE7-F96E-0CA6-69DC4BE01C45}"/>
              </a:ext>
            </a:extLst>
          </p:cNvPr>
          <p:cNvSpPr/>
          <p:nvPr/>
        </p:nvSpPr>
        <p:spPr>
          <a:xfrm>
            <a:off x="823776" y="3641448"/>
            <a:ext cx="8480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3600" b="1" dirty="0">
                <a:ln/>
                <a:solidFill>
                  <a:srgbClr val="2439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pic>
        <p:nvPicPr>
          <p:cNvPr id="11" name="Imagem 10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29C383E-42B8-0AB2-D44A-43D6DC78C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6" y="663799"/>
            <a:ext cx="3064968" cy="500582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042C8AA-B602-B09C-2E85-51C5292466DA}"/>
              </a:ext>
            </a:extLst>
          </p:cNvPr>
          <p:cNvCxnSpPr/>
          <p:nvPr/>
        </p:nvCxnSpPr>
        <p:spPr>
          <a:xfrm>
            <a:off x="941294" y="3473825"/>
            <a:ext cx="7808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5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A50CDEF1-F8CD-EB2D-148B-2E1D1D7D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51FCCAD-2920-9E66-7CCA-96795D350388}"/>
              </a:ext>
            </a:extLst>
          </p:cNvPr>
          <p:cNvSpPr/>
          <p:nvPr/>
        </p:nvSpPr>
        <p:spPr>
          <a:xfrm>
            <a:off x="796882" y="797510"/>
            <a:ext cx="91987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4800" b="1" spc="-150" dirty="0">
                <a:ln/>
                <a:solidFill>
                  <a:srgbClr val="2439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Texto.</a:t>
            </a:r>
            <a:endParaRPr lang="pt-BR" sz="4800" b="1" spc="-150" dirty="0">
              <a:ln/>
              <a:solidFill>
                <a:srgbClr val="9814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96E0FA57-C5BE-242D-1227-20090612C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28" y="1915997"/>
            <a:ext cx="1292394" cy="22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A50CDEF1-F8CD-EB2D-148B-2E1D1D7D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B739F3E-224D-795A-4CD8-18601DAD9829}"/>
              </a:ext>
            </a:extLst>
          </p:cNvPr>
          <p:cNvSpPr/>
          <p:nvPr/>
        </p:nvSpPr>
        <p:spPr>
          <a:xfrm>
            <a:off x="832741" y="1444696"/>
            <a:ext cx="72623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6000" b="1" dirty="0">
                <a:ln/>
                <a:solidFill>
                  <a:srgbClr val="24397E"/>
                </a:solidFill>
                <a:latin typeface="Arial Black" panose="020B0A04020102020204" pitchFamily="34" charset="0"/>
              </a:rPr>
              <a:t>Texto.</a:t>
            </a:r>
            <a:endParaRPr lang="pt-BR" sz="6000" b="1" dirty="0">
              <a:ln/>
              <a:solidFill>
                <a:srgbClr val="981449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m 9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91F871E8-367F-576D-2550-05DE17813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46" y="5760751"/>
            <a:ext cx="3064968" cy="5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2566E3E-84D7-FE49-66F7-D90AF6A3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8647FF7C-3F52-9256-5D1E-BD51539E0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28" y="1915997"/>
            <a:ext cx="1292394" cy="227254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C3DA1B6-0C67-7B36-FCE0-0D34D72D93CD}"/>
              </a:ext>
            </a:extLst>
          </p:cNvPr>
          <p:cNvSpPr/>
          <p:nvPr/>
        </p:nvSpPr>
        <p:spPr>
          <a:xfrm>
            <a:off x="823777" y="1915997"/>
            <a:ext cx="94139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3600" b="1" i="0" dirty="0">
                <a:solidFill>
                  <a:srgbClr val="262626"/>
                </a:solidFill>
                <a:effectLst/>
              </a:rPr>
              <a:t>Texto</a:t>
            </a:r>
            <a:endParaRPr lang="pt-BR" sz="3600" b="1" dirty="0">
              <a:ln/>
              <a:solidFill>
                <a:srgbClr val="24397E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57912A4-5CEC-BDF3-98F8-A53929AD30B3}"/>
              </a:ext>
            </a:extLst>
          </p:cNvPr>
          <p:cNvSpPr/>
          <p:nvPr/>
        </p:nvSpPr>
        <p:spPr>
          <a:xfrm>
            <a:off x="823777" y="495979"/>
            <a:ext cx="80333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3600" b="1" dirty="0">
                <a:ln/>
                <a:solidFill>
                  <a:srgbClr val="98144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Destaque</a:t>
            </a:r>
          </a:p>
        </p:txBody>
      </p:sp>
    </p:spTree>
    <p:extLst>
      <p:ext uri="{BB962C8B-B14F-4D97-AF65-F5344CB8AC3E}">
        <p14:creationId xmlns:p14="http://schemas.microsoft.com/office/powerpoint/2010/main" val="5615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2566E3E-84D7-FE49-66F7-D90AF6A3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32E3E447-02C9-D171-E4FB-62BC81C70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7" y="663799"/>
            <a:ext cx="3064971" cy="500583"/>
          </a:xfrm>
          <a:prstGeom prst="rect">
            <a:avLst/>
          </a:prstGeom>
          <a:effectLst>
            <a:outerShdw blurRad="215900" dist="38100" dir="8100000" sx="89000" sy="89000" algn="tr" rotWithShape="0">
              <a:prstClr val="black">
                <a:alpha val="59000"/>
              </a:prstClr>
            </a:outerShdw>
          </a:effec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AA44D76-9C90-CA43-69C7-EC3614CCE157}"/>
              </a:ext>
            </a:extLst>
          </p:cNvPr>
          <p:cNvSpPr/>
          <p:nvPr/>
        </p:nvSpPr>
        <p:spPr>
          <a:xfrm>
            <a:off x="823777" y="5773158"/>
            <a:ext cx="91987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1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Texto</a:t>
            </a:r>
          </a:p>
        </p:txBody>
      </p:sp>
      <p:pic>
        <p:nvPicPr>
          <p:cNvPr id="7" name="Imagem 7" descr="Uma imagem contendo desenho&#10;&#10;Descrição gerada automaticamente">
            <a:extLst>
              <a:ext uri="{FF2B5EF4-FFF2-40B4-BE49-F238E27FC236}">
                <a16:creationId xmlns:a16="http://schemas.microsoft.com/office/drawing/2014/main" id="{15C44A66-6757-61DC-B9F0-3F110B129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975" y="1919473"/>
            <a:ext cx="12954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F9305864-2F8A-2C6F-6CF6-67791F53C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Texto">
            <a:extLst>
              <a:ext uri="{FF2B5EF4-FFF2-40B4-BE49-F238E27FC236}">
                <a16:creationId xmlns:a16="http://schemas.microsoft.com/office/drawing/2014/main" id="{850687BA-0FF1-699E-1C89-228B357D7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7"/>
          <a:stretch/>
        </p:blipFill>
        <p:spPr>
          <a:xfrm>
            <a:off x="2176487" y="3695700"/>
            <a:ext cx="7839026" cy="1243946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4A4C6120-D067-739F-ABD6-18D4C3054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13" y="2266950"/>
            <a:ext cx="6940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F9305864-2F8A-2C6F-6CF6-67791F53C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F8448C9B-5410-DD9D-44A6-B14032BB9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2" y="2233740"/>
            <a:ext cx="6988417" cy="1471485"/>
          </a:xfrm>
          <a:prstGeom prst="rect">
            <a:avLst/>
          </a:prstGeom>
        </p:spPr>
      </p:pic>
      <p:pic>
        <p:nvPicPr>
          <p:cNvPr id="5" name="Imagem 4" descr="Texto">
            <a:extLst>
              <a:ext uri="{FF2B5EF4-FFF2-40B4-BE49-F238E27FC236}">
                <a16:creationId xmlns:a16="http://schemas.microsoft.com/office/drawing/2014/main" id="{850687BA-0FF1-699E-1C89-228B357D7A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7"/>
          <a:stretch/>
        </p:blipFill>
        <p:spPr>
          <a:xfrm>
            <a:off x="2176487" y="3695700"/>
            <a:ext cx="7839026" cy="12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0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C7ABCDCF5CDB4982360CF84D136F52" ma:contentTypeVersion="12" ma:contentTypeDescription="Crie um novo documento." ma:contentTypeScope="" ma:versionID="32f5a4e30817d835abc3ff2dea62c1af">
  <xsd:schema xmlns:xsd="http://www.w3.org/2001/XMLSchema" xmlns:xs="http://www.w3.org/2001/XMLSchema" xmlns:p="http://schemas.microsoft.com/office/2006/metadata/properties" xmlns:ns2="50837416-9f19-4f30-8949-4af7a22e02a1" xmlns:ns3="a2c4d9a4-f437-496c-8bb9-a125ce83475b" targetNamespace="http://schemas.microsoft.com/office/2006/metadata/properties" ma:root="true" ma:fieldsID="10c8f75d8ac1f64f6b6841d0915dd5ee" ns2:_="" ns3:_="">
    <xsd:import namespace="50837416-9f19-4f30-8949-4af7a22e02a1"/>
    <xsd:import namespace="a2c4d9a4-f437-496c-8bb9-a125ce834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37416-9f19-4f30-8949-4af7a22e0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ed391721-7228-4daa-8084-ad5308544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d9a4-f437-496c-8bb9-a125ce83475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5ee8535-1fde-4748-b052-a3e2dd72fafb}" ma:internalName="TaxCatchAll" ma:showField="CatchAllData" ma:web="a2c4d9a4-f437-496c-8bb9-a125ce834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185136-4E39-4E18-96F5-47B17C8410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587BB-0D63-42A8-AF75-6E9E765B5712}">
  <ds:schemaRefs>
    <ds:schemaRef ds:uri="50837416-9f19-4f30-8949-4af7a22e02a1"/>
    <ds:schemaRef ds:uri="a2c4d9a4-f437-496c-8bb9-a125ce8347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Edmar Horta Melo</dc:creator>
  <cp:lastModifiedBy>Edmar Horta Melo</cp:lastModifiedBy>
  <cp:revision>20</cp:revision>
  <dcterms:created xsi:type="dcterms:W3CDTF">2023-01-26T12:32:13Z</dcterms:created>
  <dcterms:modified xsi:type="dcterms:W3CDTF">2023-01-30T14:59:16Z</dcterms:modified>
</cp:coreProperties>
</file>