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6858000" cy="9906000"/>
  <p:notesSz cx="6858000" cy="9906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23" userDrawn="1">
          <p15:clr>
            <a:srgbClr val="A4A3A4"/>
          </p15:clr>
        </p15:guide>
        <p15:guide id="3" orient="horz" pos="312" userDrawn="1">
          <p15:clr>
            <a:srgbClr val="747775"/>
          </p15:clr>
        </p15:guide>
        <p15:guide id="4" orient="horz" pos="312" userDrawn="1">
          <p15:clr>
            <a:srgbClr val="747775"/>
          </p15:clr>
        </p15:guide>
        <p15:guide id="5" orient="horz" pos="23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2880"/>
        <p:guide pos="2123"/>
        <p:guide orient="horz" pos="312"/>
        <p:guide orient="horz" pos="312"/>
        <p:guide orient="horz" pos="23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1143225" y="742950"/>
            <a:ext cx="4572225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705350"/>
            <a:ext cx="548640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type="body" idx="1"/>
          </p:nvPr>
        </p:nvSpPr>
        <p:spPr>
          <a:xfrm>
            <a:off x="685800" y="4705350"/>
            <a:ext cx="5486400" cy="44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43" name="Google Shape;43;p1:notes"/>
          <p:cNvSpPr/>
          <p:nvPr>
            <p:ph type="sldImg" idx="2"/>
          </p:nvPr>
        </p:nvSpPr>
        <p:spPr>
          <a:xfrm>
            <a:off x="1143225" y="742950"/>
            <a:ext cx="4572225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Blank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type="subTitle" idx="1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type="body" idx="1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type="body" idx="2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"/>
          <p:cNvPicPr preferRelativeResize="0"/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"/>
          <p:cNvSpPr/>
          <p:nvPr/>
        </p:nvSpPr>
        <p:spPr>
          <a:xfrm>
            <a:off x="3429000" y="9066276"/>
            <a:ext cx="3308985" cy="763905"/>
          </a:xfrm>
          <a:custGeom>
            <a:avLst/>
            <a:gdLst/>
            <a:ahLst/>
            <a:cxnLst/>
            <a:rect l="l" t="t" r="r" b="b"/>
            <a:pathLst>
              <a:path w="3308984" h="763904" extrusionOk="0">
                <a:moveTo>
                  <a:pt x="3308604" y="763524"/>
                </a:moveTo>
                <a:lnTo>
                  <a:pt x="0" y="763524"/>
                </a:lnTo>
                <a:lnTo>
                  <a:pt x="0" y="0"/>
                </a:lnTo>
                <a:lnTo>
                  <a:pt x="3308604" y="0"/>
                </a:lnTo>
                <a:lnTo>
                  <a:pt x="3308604" y="763524"/>
                </a:lnTo>
                <a:close/>
              </a:path>
            </a:pathLst>
          </a:custGeom>
          <a:solidFill>
            <a:srgbClr val="525E7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" name="Google Shape;8;p2"/>
          <p:cNvSpPr txBox="1"/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type="ftr" idx="11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dt" idx="10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type="sldNum" idx="12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onhecimentoediversao.com.br/viagens/?url=4a6529uo9f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/>
        </p:nvSpPr>
        <p:spPr>
          <a:xfrm>
            <a:off x="3511550" y="9092425"/>
            <a:ext cx="3144600" cy="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425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Atendimento via WhatsApp: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5080" lvl="0" indent="0" algn="ctr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Todas as mensagens serão respondidas em até 24 horas úteis. Em caso de dúvida, entre em contato:</a:t>
            </a:r>
            <a:r>
              <a:rPr lang="pt-BR" sz="11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pt-BR" sz="11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(19) 99809-1125.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4447032" y="8287511"/>
            <a:ext cx="2278380" cy="537972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"/>
          <p:cNvSpPr txBox="1"/>
          <p:nvPr/>
        </p:nvSpPr>
        <p:spPr>
          <a:xfrm>
            <a:off x="78740" y="365760"/>
            <a:ext cx="2895000" cy="2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None/>
            </a:pPr>
            <a:r>
              <a:rPr lang="pt-BR" sz="16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Passeio ao Tauá Resort Caeté</a:t>
            </a:r>
            <a:endParaRPr sz="1600" b="1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8" name="Google Shape;48;p1"/>
          <p:cNvSpPr txBox="1"/>
          <p:nvPr/>
        </p:nvSpPr>
        <p:spPr>
          <a:xfrm>
            <a:off x="81925" y="621675"/>
            <a:ext cx="1182900" cy="217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spcFirstLastPara="1" wrap="square" lIns="0" tIns="1900" rIns="0" bIns="0" anchor="t" anchorCtr="0">
            <a:spAutoFit/>
          </a:bodyPr>
          <a:lstStyle/>
          <a:p>
            <a:pPr marL="95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4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Colégio </a:t>
            </a:r>
            <a:r>
              <a:rPr lang="pt-BR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Loyola</a:t>
            </a:r>
            <a:r>
              <a:rPr lang="pt-BR" sz="14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81924" y="972838"/>
            <a:ext cx="6577200" cy="75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endParaRPr sz="1200" b="1" u="sng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sng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Detalhes do Passeio</a:t>
            </a:r>
            <a:endParaRPr sz="12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Data do Passeio: </a:t>
            </a:r>
            <a:r>
              <a:rPr lang="pt-BR" sz="11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04 de dezembro</a:t>
            </a:r>
            <a:r>
              <a:rPr lang="pt-BR" sz="11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de 2025 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Horário de Embarque: </a:t>
            </a:r>
            <a:r>
              <a:rPr lang="pt-BR" sz="110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7</a:t>
            </a:r>
            <a:r>
              <a:rPr lang="pt-BR" sz="1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 (pontualmente) </a:t>
            </a:r>
            <a:endParaRPr sz="11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3060065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Horário de Retorno: </a:t>
            </a:r>
            <a:r>
              <a:rPr lang="pt-BR" sz="11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Chegada na escola às 18h</a:t>
            </a:r>
            <a:endParaRPr sz="11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1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1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Passeio inclui:</a:t>
            </a:r>
            <a:endParaRPr sz="1100" b="1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Transporte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28434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Entrada no resort</a:t>
            </a:r>
            <a:r>
              <a:rPr lang="pt-BR" sz="10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000" b="1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28434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Alimentação: 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Detalhado abaixo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Segurança: 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Presença de salva-vidas.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*O resort possui enfermaria, com horário de funcionamento de 10h às 22h.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sng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RESUMO DA PROGRAMAÇÃO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866005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Chegada: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8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</a:t>
            </a:r>
            <a:endParaRPr sz="1000" b="1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Café da manhã: 8h30 </a:t>
            </a: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Almoço do Chef: 13h </a:t>
            </a: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Encerramento: 16h15</a:t>
            </a: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Lanche da tarde: 16h30</a:t>
            </a: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Saída do hotel: 17h</a:t>
            </a: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9568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Orientações para o Passeio: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Ir vestindo roupa de banho por baixo, para otimizar o tempo ao chegar.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508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Não levar objetos de valor ou roupas novas que possam ser esquecidos ou confundidos (ex.: evite levar chinelo novo comprado na véspera).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78740" marR="0" lvl="0" indent="-723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 panose="020F0502020204030204"/>
              <a:buChar char="-"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Identifique pertences pessoais sempre que possível.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295465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Link para adesão e pagamento: 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pt-BR" sz="1100" u="sng">
                <a:solidFill>
                  <a:schemeClr val="hlink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  <a:hlinkClick r:id="rId2"/>
              </a:rPr>
              <a:t>https://conhecimentoediversao.com.br/viagens/?url=4a6529uo9f</a:t>
            </a:r>
            <a:endParaRPr sz="11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261874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r>
              <a:rPr lang="pt-BR" sz="12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 </a:t>
            </a:r>
            <a:r>
              <a:rPr lang="pt-BR" sz="11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Valores e prazos:</a:t>
            </a: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5593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 R$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525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à vista via Pix até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45593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                R$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580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em 0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 via Pix até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                                             R$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630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,00 em até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06</a:t>
            </a:r>
            <a:r>
              <a:rPr lang="pt-BR" sz="10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x no cartão de crédito até </a:t>
            </a:r>
            <a:r>
              <a:rPr lang="pt-BR" sz="100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15.08</a:t>
            </a:r>
            <a:endParaRPr sz="10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endParaRPr sz="100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2085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endParaRPr sz="11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220853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</a:pPr>
            <a:r>
              <a:rPr lang="pt-BR" sz="1000" b="1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Siga a gente no Instagram: @cdturismo</a:t>
            </a:r>
            <a:endParaRPr sz="10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161544" y="32003"/>
            <a:ext cx="4051200" cy="251400"/>
          </a:xfrm>
          <a:prstGeom prst="rect">
            <a:avLst/>
          </a:prstGeom>
          <a:solidFill>
            <a:srgbClr val="A4C856"/>
          </a:solidFill>
          <a:ln>
            <a:noFill/>
          </a:ln>
        </p:spPr>
        <p:txBody>
          <a:bodyPr spcFirstLastPara="1" wrap="square" lIns="0" tIns="35550" rIns="0" bIns="0" anchor="t" anchorCtr="0">
            <a:spAutoFit/>
          </a:bodyPr>
          <a:lstStyle/>
          <a:p>
            <a:pPr marL="92075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pt-BR" sz="1400" b="1" i="0" u="none" strike="noStrike" cap="non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INFORMATIVO PARA OS PAIS</a:t>
            </a:r>
            <a:endParaRPr sz="1400" b="0" i="0" u="none" strike="noStrike" cap="none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1474</Words>
  <Application>WPS Presentation</Application>
  <PresentationFormat/>
  <Paragraphs>49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WPS_1721304079</cp:lastModifiedBy>
  <cp:revision>1</cp:revision>
  <dcterms:created xsi:type="dcterms:W3CDTF">2025-06-11T13:52:30Z</dcterms:created>
  <dcterms:modified xsi:type="dcterms:W3CDTF">2025-06-11T13:52:30Z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2025-02-20T18:00:00Z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2025-02-26T18:00:00Z</vt:filetime>
  </property>
  <property fmtid="{D5CDD505-2E9C-101B-9397-08002B2CF9AE}" pid="5" name="SourceModified">
    <vt:lpwstr>D:20250221091925-03'00'</vt:lpwstr>
  </property>
  <property fmtid="{D5CDD505-2E9C-101B-9397-08002B2CF9AE}" pid="6" name="ICV">
    <vt:lpwstr>04EA1A3771CE45DAB6669791BAC5BAA7_12</vt:lpwstr>
  </property>
  <property fmtid="{D5CDD505-2E9C-101B-9397-08002B2CF9AE}" pid="7" name="KSOProductBuildVer">
    <vt:lpwstr>1046-12.2.0.20795</vt:lpwstr>
  </property>
</Properties>
</file>